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6" r:id="rId4"/>
    <p:sldId id="258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71FF3-E9DB-4A5E-8BBF-00FEEEEA4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C83EC-A78C-432D-A070-640C34833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FD472-4E03-472C-863C-A022D9737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76E56-5143-4886-B5A8-3F568AE5C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56622-5647-48DC-A1BE-D8A5442A5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817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F89F7-1740-4619-9FB3-0134AF7BA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0B1E08-5A87-4DB1-9A7A-F9B7873E26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E41B1-29C6-4942-8471-2660FB61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9ED27-BA14-4F71-804D-975BF89BC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3DD6F-588E-436B-BC14-7A31C8E52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481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298647-1DE7-4DAB-B1C0-7850EDAB98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33EB1D-683D-4588-B2AE-60C4AAD8A6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C6E0D-1C51-4BE6-A14D-AB3FB00E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0EA43-7DD8-4BEB-9874-891CDD63C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38786-A655-43DE-972D-0A54BEF1D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41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66419-D767-41FC-B2B4-774A3CA10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9245B-D20E-41A2-AC81-72CDDDA4D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E21D7-494B-44B8-881C-9C39D5A48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E1B8B-7B38-4B38-9237-06FE5CED6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788B0-608D-4B29-9511-D1FE51085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70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EA799-8B5C-4CEA-A6E1-8C7D13899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BC991-ACCC-43F7-BD86-D032EBB689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47253-38BF-4D05-AB3F-AA05A8A27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0D120-ECE3-49EA-9C04-516DA2B71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26A96-5727-46EF-BB78-BBDDA280E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48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A4C2F-A653-4735-9359-E26FE497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B318C-4551-4045-A90E-A7E62475FA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2D069-47EA-4F84-96D6-D44A9AF3F8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B6307-5329-4C13-B411-8B4FAF8E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7E895D-E1FC-4AAB-8C1C-EB8FABDB2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A95D8-ECF6-4987-BF08-84E6F7695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39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C050B-582C-4739-94AA-873C1C824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C8DA77-0AC0-434E-A6B2-86BD0B964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6519F-1422-4F13-BBAE-A21C2FBBE9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24B90F-CE6C-40F8-AFFD-50196DC912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658046-5730-4B84-A8D8-E8BA8C5F87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B52E9F-79A1-4A62-A56B-0F1AC3A96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98B788-4F75-4B4B-B11E-2E4171034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7EC085-9D4D-47D9-8EB8-F91AE050A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921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C7769-3572-48D9-9DF1-CBDAFAFD6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508D55-D598-4F13-AB86-FA7C42873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119CAA-FDE2-4A32-BA68-A8D8ED3C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25E24-D5E3-4CED-8BEC-67F897A0E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0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3FA6AF-6048-4156-844D-FAA28FA86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98893-297D-4A6A-BB83-D27BC758E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42B370-AF0C-44BD-A457-F2BC9C077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110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D2C75-D284-4A67-AB4C-7FBB8D1DF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BD0DB-82EB-4075-A99F-C197C607C8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FC167D-BA7C-4981-9FD2-7CE048939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8B35C0-9747-47C9-A1EE-EE1C0AF7F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81D67D-2FC1-4132-AF38-7E2CC4DA1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83785-1B00-46F3-959A-E37EB15CD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3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A6F3D-2CC1-47E4-A37D-BDC9BE9CB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BA0643-6F28-4861-B67C-7B5C14DF1E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C3D7EF-D20C-4A07-B1ED-DF24DE52DC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8D72A6-F130-4B50-BF22-BA9352E88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47B4BB-3ABA-4D3F-BDAC-1DB45DAED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5863A6-523F-43F1-BF6A-553AC054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782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5C2207-7128-4330-B771-5CE19384E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D01044-60E8-40C2-88E1-E53B53D8C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98BFC-8C69-41DB-AAF9-26A5531FA0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A126D-9593-4526-A3D8-58BF1DACD3B4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667F3-BCC5-4A61-8170-FA03D433D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BABF1-FEED-4D6A-B350-5A99E3A17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42ECC-00B9-4534-B4C5-50CD21439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33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D33DD-B775-4D4F-B284-821A378B5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Quicksand" panose="00000500000000000000" pitchFamily="2" charset="0"/>
              </a:rPr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AAA00-FEEE-443C-9F8E-59A94E131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6769"/>
            <a:ext cx="10515600" cy="362019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Quicksand" panose="00000500000000000000" pitchFamily="2" charset="0"/>
              </a:rPr>
              <a:t>Dietary comorbidities and allergies are becoming common by the day. Many are supposed to take dietary caution but:</a:t>
            </a:r>
          </a:p>
          <a:p>
            <a:pPr marL="514350" indent="-514350">
              <a:buAutoNum type="arabicPeriod"/>
            </a:pPr>
            <a:r>
              <a:rPr lang="en-US" dirty="0">
                <a:latin typeface="Quicksand" panose="00000500000000000000" pitchFamily="2" charset="0"/>
              </a:rPr>
              <a:t>Product labels can be misleading and complex</a:t>
            </a:r>
          </a:p>
          <a:p>
            <a:pPr marL="514350" indent="-514350">
              <a:buAutoNum type="arabicPeriod"/>
            </a:pPr>
            <a:r>
              <a:rPr lang="en-US" dirty="0">
                <a:latin typeface="Quicksand" panose="00000500000000000000" pitchFamily="2" charset="0"/>
              </a:rPr>
              <a:t>Missing ingredient properties</a:t>
            </a:r>
          </a:p>
          <a:p>
            <a:pPr marL="514350" indent="-514350">
              <a:buAutoNum type="arabicPeriod"/>
            </a:pPr>
            <a:r>
              <a:rPr lang="en-US" dirty="0">
                <a:latin typeface="Quicksand" panose="00000500000000000000" pitchFamily="2" charset="0"/>
              </a:rPr>
              <a:t>Missing allergen information</a:t>
            </a:r>
          </a:p>
          <a:p>
            <a:pPr marL="514350" indent="-514350">
              <a:buAutoNum type="arabicPeriod"/>
            </a:pPr>
            <a:endParaRPr lang="en-US" dirty="0">
              <a:latin typeface="Quicksand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245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B2373-51C7-43DB-A213-D47713F82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Quicksand" panose="00000500000000000000" pitchFamily="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05260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A56F7-E9CD-4FEF-9FB9-79B314C16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Quicksand" panose="00000500000000000000" pitchFamily="2" charset="0"/>
              </a:rPr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7D2DF-C8E2-4019-9D05-0527FDAE2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6768"/>
            <a:ext cx="10515600" cy="2530138"/>
          </a:xfrm>
        </p:spPr>
        <p:txBody>
          <a:bodyPr/>
          <a:lstStyle/>
          <a:p>
            <a:pPr marL="0" indent="0" algn="l">
              <a:buNone/>
            </a:pPr>
            <a:r>
              <a:rPr lang="en-IN" i="0" dirty="0">
                <a:solidFill>
                  <a:srgbClr val="000000"/>
                </a:solidFill>
                <a:effectLst/>
                <a:latin typeface="Quicksand" panose="00000500000000000000" pitchFamily="2" charset="0"/>
              </a:rPr>
              <a:t>People that have food allergies or intolerances scan through every product packaging to check the ingredients. </a:t>
            </a:r>
          </a:p>
          <a:p>
            <a:pPr marL="0" indent="0" algn="l">
              <a:buNone/>
            </a:pPr>
            <a:endParaRPr lang="en-IN" i="0" dirty="0">
              <a:solidFill>
                <a:srgbClr val="000000"/>
              </a:solidFill>
              <a:effectLst/>
              <a:latin typeface="Quicksand" panose="00000500000000000000" pitchFamily="2" charset="0"/>
            </a:endParaRPr>
          </a:p>
          <a:p>
            <a:pPr marL="0" indent="0" algn="l">
              <a:buNone/>
            </a:pPr>
            <a:r>
              <a:rPr lang="en-IN" i="0" dirty="0">
                <a:solidFill>
                  <a:srgbClr val="000000"/>
                </a:solidFill>
                <a:effectLst/>
                <a:latin typeface="Quicksand" panose="00000500000000000000" pitchFamily="2" charset="0"/>
              </a:rPr>
              <a:t>What if there was an app that does that for you?</a:t>
            </a:r>
          </a:p>
          <a:p>
            <a:pPr marL="0" indent="0">
              <a:buNone/>
            </a:pPr>
            <a:endParaRPr lang="en-US" dirty="0">
              <a:latin typeface="Quicksand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32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0342B-B243-4D2B-8A4A-5BCAC93DE1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latin typeface="Quicksand" panose="00000500000000000000" pitchFamily="2" charset="0"/>
              </a:rPr>
              <a:t>Quancious</a:t>
            </a:r>
            <a:endParaRPr lang="en-US" dirty="0">
              <a:latin typeface="Quicksand" panose="00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76A38-7DEA-49CA-B3E5-6347ECC2F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5274"/>
            <a:ext cx="9144000" cy="2881452"/>
          </a:xfrm>
        </p:spPr>
        <p:txBody>
          <a:bodyPr>
            <a:normAutofit/>
          </a:bodyPr>
          <a:lstStyle/>
          <a:p>
            <a:r>
              <a:rPr lang="en-US" dirty="0">
                <a:latin typeface="Quicksand" panose="00000500000000000000" pitchFamily="2" charset="0"/>
              </a:rPr>
              <a:t>Team </a:t>
            </a:r>
            <a:r>
              <a:rPr lang="en-US" dirty="0" err="1">
                <a:latin typeface="Quicksand" panose="00000500000000000000" pitchFamily="2" charset="0"/>
              </a:rPr>
              <a:t>Lalalala</a:t>
            </a:r>
            <a:endParaRPr lang="en-US" dirty="0">
              <a:latin typeface="Quicksand" panose="00000500000000000000" pitchFamily="2" charset="0"/>
            </a:endParaRPr>
          </a:p>
          <a:p>
            <a:endParaRPr lang="en-US" dirty="0">
              <a:latin typeface="Quicksand" panose="00000500000000000000" pitchFamily="2" charset="0"/>
            </a:endParaRPr>
          </a:p>
          <a:p>
            <a:r>
              <a:rPr lang="en-US" dirty="0">
                <a:latin typeface="Quicksand" panose="00000500000000000000" pitchFamily="2" charset="0"/>
              </a:rPr>
              <a:t>Neha Kothari</a:t>
            </a:r>
          </a:p>
          <a:p>
            <a:r>
              <a:rPr lang="en-US" dirty="0">
                <a:latin typeface="Quicksand" panose="00000500000000000000" pitchFamily="2" charset="0"/>
              </a:rPr>
              <a:t>Shreyas Gupta</a:t>
            </a:r>
          </a:p>
          <a:p>
            <a:r>
              <a:rPr lang="en-US" dirty="0">
                <a:latin typeface="Quicksand" panose="00000500000000000000" pitchFamily="2" charset="0"/>
              </a:rPr>
              <a:t>Ankita Paul</a:t>
            </a:r>
          </a:p>
          <a:p>
            <a:r>
              <a:rPr lang="en-US" dirty="0">
                <a:latin typeface="Quicksand" panose="00000500000000000000" pitchFamily="2" charset="0"/>
              </a:rPr>
              <a:t>Tejas Kotha</a:t>
            </a:r>
          </a:p>
        </p:txBody>
      </p:sp>
    </p:spTree>
    <p:extLst>
      <p:ext uri="{BB962C8B-B14F-4D97-AF65-F5344CB8AC3E}">
        <p14:creationId xmlns:p14="http://schemas.microsoft.com/office/powerpoint/2010/main" val="2773706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50863-5C0A-42FB-8C3A-8EB53A91D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Quicksand" panose="00000500000000000000" pitchFamily="2" charset="0"/>
              </a:rPr>
              <a:t>Quancious</a:t>
            </a:r>
            <a:endParaRPr lang="en-US" dirty="0">
              <a:latin typeface="Quicksand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079C6-50BE-4F77-BCE3-2118998DD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6768"/>
            <a:ext cx="10515600" cy="284973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Quicksand" panose="00000500000000000000" pitchFamily="2" charset="0"/>
              </a:rPr>
              <a:t>An AI based camera app that helps you do your grocery shopping without you needing to worry about the ingredients ever again.</a:t>
            </a:r>
          </a:p>
        </p:txBody>
      </p:sp>
    </p:spTree>
    <p:extLst>
      <p:ext uri="{BB962C8B-B14F-4D97-AF65-F5344CB8AC3E}">
        <p14:creationId xmlns:p14="http://schemas.microsoft.com/office/powerpoint/2010/main" val="961013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37692-F603-4A94-BD7C-8A9543DD4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Quicksand" panose="00000500000000000000" pitchFamily="2" charset="0"/>
              </a:rPr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75D69-AEA7-4606-9DD7-5F2E7333E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6767"/>
            <a:ext cx="10515600" cy="3266984"/>
          </a:xfrm>
        </p:spPr>
        <p:txBody>
          <a:bodyPr>
            <a:normAutofit/>
          </a:bodyPr>
          <a:lstStyle/>
          <a:p>
            <a:r>
              <a:rPr lang="en-US" dirty="0">
                <a:latin typeface="Quicksand" panose="00000500000000000000" pitchFamily="2" charset="0"/>
              </a:rPr>
              <a:t>Scanning Food Labels:</a:t>
            </a:r>
          </a:p>
          <a:p>
            <a:pPr lvl="1"/>
            <a:r>
              <a:rPr lang="en-US" dirty="0">
                <a:latin typeface="Quicksand" panose="00000500000000000000" pitchFamily="2" charset="0"/>
              </a:rPr>
              <a:t>Sugar synonyms</a:t>
            </a:r>
          </a:p>
          <a:p>
            <a:pPr lvl="1"/>
            <a:r>
              <a:rPr lang="en-US" dirty="0">
                <a:latin typeface="Quicksand" panose="00000500000000000000" pitchFamily="2" charset="0"/>
              </a:rPr>
              <a:t>Allergens </a:t>
            </a:r>
          </a:p>
          <a:p>
            <a:pPr lvl="1"/>
            <a:r>
              <a:rPr lang="en-US" dirty="0">
                <a:latin typeface="Quicksand" panose="00000500000000000000" pitchFamily="2" charset="0"/>
              </a:rPr>
              <a:t>Glycemic Index categories</a:t>
            </a:r>
          </a:p>
          <a:p>
            <a:endParaRPr lang="en-US" dirty="0">
              <a:latin typeface="Quicksand" panose="00000500000000000000" pitchFamily="2" charset="0"/>
            </a:endParaRPr>
          </a:p>
          <a:p>
            <a:r>
              <a:rPr lang="en-US" dirty="0">
                <a:latin typeface="Quicksand" panose="00000500000000000000" pitchFamily="2" charset="0"/>
              </a:rPr>
              <a:t>User Profiles</a:t>
            </a:r>
          </a:p>
        </p:txBody>
      </p:sp>
    </p:spTree>
    <p:extLst>
      <p:ext uri="{BB962C8B-B14F-4D97-AF65-F5344CB8AC3E}">
        <p14:creationId xmlns:p14="http://schemas.microsoft.com/office/powerpoint/2010/main" val="2891110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92E9-CD29-4EF3-A3EF-4F1B7B00D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Quicksand" panose="00000500000000000000" pitchFamily="2" charset="0"/>
              </a:rPr>
              <a:t>Sugar Synonyms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93DF-4C68-4C9C-8CD6-C34FCB32F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6767"/>
            <a:ext cx="10515600" cy="266330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Quicksand" panose="00000500000000000000" pitchFamily="2" charset="0"/>
              </a:rPr>
              <a:t>Many brands tend to hide their sugar contents in their labels by using synonyms to mislead consumers into consuming their high sugar commodities.</a:t>
            </a:r>
          </a:p>
          <a:p>
            <a:pPr marL="0" indent="0">
              <a:buNone/>
            </a:pPr>
            <a:endParaRPr lang="en-US" dirty="0">
              <a:latin typeface="Quicksand" panose="00000500000000000000" pitchFamily="2" charset="0"/>
            </a:endParaRPr>
          </a:p>
          <a:p>
            <a:pPr marL="0" indent="0">
              <a:buNone/>
            </a:pPr>
            <a:r>
              <a:rPr lang="en-US" dirty="0">
                <a:latin typeface="Quicksand" panose="00000500000000000000" pitchFamily="2" charset="0"/>
              </a:rPr>
              <a:t>Now find the amounts of various hidden sugars with </a:t>
            </a:r>
            <a:r>
              <a:rPr lang="en-US" dirty="0" err="1">
                <a:latin typeface="Quicksand" panose="00000500000000000000" pitchFamily="2" charset="0"/>
              </a:rPr>
              <a:t>Quancious</a:t>
            </a:r>
            <a:r>
              <a:rPr lang="en-US" dirty="0">
                <a:latin typeface="Quicksand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31897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02D1-74E5-4F9E-82E9-488C169D5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Quicksand" panose="00000500000000000000" pitchFamily="2" charset="0"/>
              </a:rPr>
              <a:t>Allergens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4778-90D8-423C-B992-2B624291C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6768"/>
            <a:ext cx="10515600" cy="285861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Quicksand" panose="00000500000000000000" pitchFamily="2" charset="0"/>
              </a:rPr>
              <a:t>Common allergens like palm oil, peanuts, eggs, coconut, etc. could lead to serious implications if ignored.</a:t>
            </a:r>
          </a:p>
          <a:p>
            <a:pPr marL="0" indent="0">
              <a:buNone/>
            </a:pPr>
            <a:endParaRPr lang="en-US" dirty="0">
              <a:latin typeface="Quicksand" panose="00000500000000000000" pitchFamily="2" charset="0"/>
            </a:endParaRPr>
          </a:p>
          <a:p>
            <a:pPr marL="0" indent="0">
              <a:buNone/>
            </a:pPr>
            <a:r>
              <a:rPr lang="en-US" dirty="0" err="1">
                <a:latin typeface="Quicksand" panose="00000500000000000000" pitchFamily="2" charset="0"/>
              </a:rPr>
              <a:t>Quancious</a:t>
            </a:r>
            <a:r>
              <a:rPr lang="en-US" dirty="0">
                <a:latin typeface="Quicksand" panose="00000500000000000000" pitchFamily="2" charset="0"/>
              </a:rPr>
              <a:t> warns you of such allergens present in your groceries with just a click.</a:t>
            </a:r>
          </a:p>
        </p:txBody>
      </p:sp>
    </p:spTree>
    <p:extLst>
      <p:ext uri="{BB962C8B-B14F-4D97-AF65-F5344CB8AC3E}">
        <p14:creationId xmlns:p14="http://schemas.microsoft.com/office/powerpoint/2010/main" val="351033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BDAB0-B99E-4B12-B3BC-3EAE51C9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Quicksand" panose="00000500000000000000" pitchFamily="2" charset="0"/>
              </a:rPr>
              <a:t>Glycemic Index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2A40B10-034E-4605-8A47-822F47F7D649}"/>
              </a:ext>
            </a:extLst>
          </p:cNvPr>
          <p:cNvSpPr txBox="1">
            <a:spLocks/>
          </p:cNvSpPr>
          <p:nvPr/>
        </p:nvSpPr>
        <p:spPr>
          <a:xfrm>
            <a:off x="838200" y="2556768"/>
            <a:ext cx="10515600" cy="2858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Quicksand" panose="00000500000000000000" pitchFamily="2" charset="0"/>
              </a:rPr>
              <a:t>Glycemic index </a:t>
            </a:r>
            <a:r>
              <a:rPr lang="en-IN" dirty="0">
                <a:latin typeface="Quicksand" panose="00000500000000000000" pitchFamily="2" charset="0"/>
              </a:rPr>
              <a:t>is a value used to measure how much specific foods increase blood sugar levels.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dirty="0">
              <a:latin typeface="Quicksand" panose="000005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IN" dirty="0">
                <a:latin typeface="Quicksand" panose="00000500000000000000" pitchFamily="2" charset="0"/>
              </a:rPr>
              <a:t>With </a:t>
            </a:r>
            <a:r>
              <a:rPr lang="en-IN" dirty="0" err="1">
                <a:latin typeface="Quicksand" panose="00000500000000000000" pitchFamily="2" charset="0"/>
              </a:rPr>
              <a:t>Quancious</a:t>
            </a:r>
            <a:r>
              <a:rPr lang="en-IN" dirty="0">
                <a:latin typeface="Quicksand" panose="00000500000000000000" pitchFamily="2" charset="0"/>
              </a:rPr>
              <a:t> users will be notified of the GI category their food falls into.</a:t>
            </a:r>
            <a:endParaRPr lang="en-US" dirty="0">
              <a:latin typeface="Quicksand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814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C24F0-3949-40E8-83CD-091874B5C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Quicksand" panose="00000500000000000000" pitchFamily="2" charset="0"/>
              </a:rPr>
              <a:t>Demo</a:t>
            </a:r>
          </a:p>
        </p:txBody>
      </p:sp>
      <p:pic>
        <p:nvPicPr>
          <p:cNvPr id="4" name="Final-20 at 11.53.41 AM">
            <a:hlinkClick r:id="" action="ppaction://media"/>
            <a:extLst>
              <a:ext uri="{FF2B5EF4-FFF2-40B4-BE49-F238E27FC236}">
                <a16:creationId xmlns:a16="http://schemas.microsoft.com/office/drawing/2014/main" id="{E00B31AE-00B7-4FDD-B302-E27852DC276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5213" y="1825625"/>
            <a:ext cx="2441575" cy="4351338"/>
          </a:xfrm>
        </p:spPr>
      </p:pic>
    </p:spTree>
    <p:extLst>
      <p:ext uri="{BB962C8B-B14F-4D97-AF65-F5344CB8AC3E}">
        <p14:creationId xmlns:p14="http://schemas.microsoft.com/office/powerpoint/2010/main" val="3909740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224</Words>
  <Application>Microsoft Office PowerPoint</Application>
  <PresentationFormat>Widescreen</PresentationFormat>
  <Paragraphs>39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Quicksand</vt:lpstr>
      <vt:lpstr>Office Theme</vt:lpstr>
      <vt:lpstr>Problem</vt:lpstr>
      <vt:lpstr>Idea</vt:lpstr>
      <vt:lpstr>Quancious</vt:lpstr>
      <vt:lpstr>Quancious</vt:lpstr>
      <vt:lpstr>Features</vt:lpstr>
      <vt:lpstr>Sugar Synonyms</vt:lpstr>
      <vt:lpstr>Allergens</vt:lpstr>
      <vt:lpstr>Glycemic Index</vt:lpstr>
      <vt:lpstr>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</dc:title>
  <dc:creator>IMT2016112 Kotha Tejas</dc:creator>
  <cp:lastModifiedBy>IMT2016112 Kotha Tejas</cp:lastModifiedBy>
  <cp:revision>21</cp:revision>
  <dcterms:created xsi:type="dcterms:W3CDTF">2021-02-19T09:30:39Z</dcterms:created>
  <dcterms:modified xsi:type="dcterms:W3CDTF">2021-02-20T09:36:55Z</dcterms:modified>
</cp:coreProperties>
</file>